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35"/>
  </p:notesMasterIdLst>
  <p:sldIdLst>
    <p:sldId id="274" r:id="rId2"/>
    <p:sldId id="275" r:id="rId3"/>
    <p:sldId id="276" r:id="rId4"/>
    <p:sldId id="277" r:id="rId5"/>
    <p:sldId id="282" r:id="rId6"/>
    <p:sldId id="278" r:id="rId7"/>
    <p:sldId id="283" r:id="rId8"/>
    <p:sldId id="284" r:id="rId9"/>
    <p:sldId id="285" r:id="rId10"/>
    <p:sldId id="286" r:id="rId11"/>
    <p:sldId id="279" r:id="rId12"/>
    <p:sldId id="280" r:id="rId13"/>
    <p:sldId id="281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269" r:id="rId28"/>
    <p:sldId id="264" r:id="rId29"/>
    <p:sldId id="262" r:id="rId30"/>
    <p:sldId id="270" r:id="rId31"/>
    <p:sldId id="271" r:id="rId32"/>
    <p:sldId id="272" r:id="rId33"/>
    <p:sldId id="273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26DA71-1359-4483-A71F-1B86FE73ECA4}" v="30" dt="2022-01-13T14:31:18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52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Stevenson" userId="982502d0-5fb6-49e3-b661-471d1f7a5462" providerId="ADAL" clId="{E126DA71-1359-4483-A71F-1B86FE73ECA4}"/>
    <pc:docChg chg="addSld modSld sldOrd">
      <pc:chgData name="Sarah Stevenson" userId="982502d0-5fb6-49e3-b661-471d1f7a5462" providerId="ADAL" clId="{E126DA71-1359-4483-A71F-1B86FE73ECA4}" dt="2022-01-13T14:31:20.536" v="63" actId="27614"/>
      <pc:docMkLst>
        <pc:docMk/>
      </pc:docMkLst>
      <pc:sldChg chg="addSp modSp new mod ord">
        <pc:chgData name="Sarah Stevenson" userId="982502d0-5fb6-49e3-b661-471d1f7a5462" providerId="ADAL" clId="{E126DA71-1359-4483-A71F-1B86FE73ECA4}" dt="2022-01-13T14:29:09.636" v="11" actId="27614"/>
        <pc:sldMkLst>
          <pc:docMk/>
          <pc:sldMk cId="3700645339" sldId="274"/>
        </pc:sldMkLst>
        <pc:picChg chg="add mod">
          <ac:chgData name="Sarah Stevenson" userId="982502d0-5fb6-49e3-b661-471d1f7a5462" providerId="ADAL" clId="{E126DA71-1359-4483-A71F-1B86FE73ECA4}" dt="2022-01-13T14:29:09.636" v="11" actId="27614"/>
          <ac:picMkLst>
            <pc:docMk/>
            <pc:sldMk cId="3700645339" sldId="274"/>
            <ac:picMk id="3" creationId="{76869A0E-C580-479E-95C6-B1930106EADB}"/>
          </ac:picMkLst>
        </pc:picChg>
      </pc:sldChg>
      <pc:sldChg chg="addSp modSp new mod">
        <pc:chgData name="Sarah Stevenson" userId="982502d0-5fb6-49e3-b661-471d1f7a5462" providerId="ADAL" clId="{E126DA71-1359-4483-A71F-1B86FE73ECA4}" dt="2022-01-13T14:29:09.130" v="10" actId="27614"/>
        <pc:sldMkLst>
          <pc:docMk/>
          <pc:sldMk cId="3776371656" sldId="275"/>
        </pc:sldMkLst>
        <pc:picChg chg="add mod">
          <ac:chgData name="Sarah Stevenson" userId="982502d0-5fb6-49e3-b661-471d1f7a5462" providerId="ADAL" clId="{E126DA71-1359-4483-A71F-1B86FE73ECA4}" dt="2022-01-13T14:29:09.130" v="10" actId="27614"/>
          <ac:picMkLst>
            <pc:docMk/>
            <pc:sldMk cId="3776371656" sldId="275"/>
            <ac:picMk id="3" creationId="{EEC8BB0F-33B8-4AA0-9566-D1F2A475404B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29:11.179" v="13" actId="27614"/>
        <pc:sldMkLst>
          <pc:docMk/>
          <pc:sldMk cId="3959785045" sldId="276"/>
        </pc:sldMkLst>
        <pc:picChg chg="add mod">
          <ac:chgData name="Sarah Stevenson" userId="982502d0-5fb6-49e3-b661-471d1f7a5462" providerId="ADAL" clId="{E126DA71-1359-4483-A71F-1B86FE73ECA4}" dt="2022-01-13T14:29:11.179" v="13" actId="27614"/>
          <ac:picMkLst>
            <pc:docMk/>
            <pc:sldMk cId="3959785045" sldId="276"/>
            <ac:picMk id="3" creationId="{A723217F-D10F-455B-A53B-8456C0FB54E0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29:15.003" v="15" actId="27614"/>
        <pc:sldMkLst>
          <pc:docMk/>
          <pc:sldMk cId="2552077902" sldId="277"/>
        </pc:sldMkLst>
        <pc:picChg chg="add mod">
          <ac:chgData name="Sarah Stevenson" userId="982502d0-5fb6-49e3-b661-471d1f7a5462" providerId="ADAL" clId="{E126DA71-1359-4483-A71F-1B86FE73ECA4}" dt="2022-01-13T14:29:15.003" v="15" actId="27614"/>
          <ac:picMkLst>
            <pc:docMk/>
            <pc:sldMk cId="2552077902" sldId="277"/>
            <ac:picMk id="3" creationId="{AF1656B5-A9A5-45F2-B5BB-45082133F905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29:26.522" v="21" actId="27614"/>
        <pc:sldMkLst>
          <pc:docMk/>
          <pc:sldMk cId="9190557" sldId="278"/>
        </pc:sldMkLst>
        <pc:picChg chg="add mod">
          <ac:chgData name="Sarah Stevenson" userId="982502d0-5fb6-49e3-b661-471d1f7a5462" providerId="ADAL" clId="{E126DA71-1359-4483-A71F-1B86FE73ECA4}" dt="2022-01-13T14:29:26.522" v="21" actId="27614"/>
          <ac:picMkLst>
            <pc:docMk/>
            <pc:sldMk cId="9190557" sldId="278"/>
            <ac:picMk id="3" creationId="{7860C7A9-1ECD-49B2-B15F-0C927DC48D74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29:51.862" v="31" actId="27614"/>
        <pc:sldMkLst>
          <pc:docMk/>
          <pc:sldMk cId="2158296860" sldId="279"/>
        </pc:sldMkLst>
        <pc:picChg chg="add mod">
          <ac:chgData name="Sarah Stevenson" userId="982502d0-5fb6-49e3-b661-471d1f7a5462" providerId="ADAL" clId="{E126DA71-1359-4483-A71F-1B86FE73ECA4}" dt="2022-01-13T14:29:51.862" v="31" actId="27614"/>
          <ac:picMkLst>
            <pc:docMk/>
            <pc:sldMk cId="2158296860" sldId="279"/>
            <ac:picMk id="3" creationId="{C7555C3B-64E7-43F8-B1C8-3087EA80D6D1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29:55.640" v="33" actId="27614"/>
        <pc:sldMkLst>
          <pc:docMk/>
          <pc:sldMk cId="2304069003" sldId="280"/>
        </pc:sldMkLst>
        <pc:picChg chg="add mod">
          <ac:chgData name="Sarah Stevenson" userId="982502d0-5fb6-49e3-b661-471d1f7a5462" providerId="ADAL" clId="{E126DA71-1359-4483-A71F-1B86FE73ECA4}" dt="2022-01-13T14:29:55.640" v="33" actId="27614"/>
          <ac:picMkLst>
            <pc:docMk/>
            <pc:sldMk cId="2304069003" sldId="280"/>
            <ac:picMk id="3" creationId="{82483BD0-5C6C-4AC9-BB45-BC6E8E8522FD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29:59.932" v="35" actId="27614"/>
        <pc:sldMkLst>
          <pc:docMk/>
          <pc:sldMk cId="1162352457" sldId="281"/>
        </pc:sldMkLst>
        <pc:picChg chg="add mod">
          <ac:chgData name="Sarah Stevenson" userId="982502d0-5fb6-49e3-b661-471d1f7a5462" providerId="ADAL" clId="{E126DA71-1359-4483-A71F-1B86FE73ECA4}" dt="2022-01-13T14:29:59.932" v="35" actId="27614"/>
          <ac:picMkLst>
            <pc:docMk/>
            <pc:sldMk cId="1162352457" sldId="281"/>
            <ac:picMk id="3" creationId="{2B813D88-CB68-4238-B65C-FFDA283DD7B2}"/>
          </ac:picMkLst>
        </pc:picChg>
      </pc:sldChg>
      <pc:sldChg chg="addSp modSp add mod ord">
        <pc:chgData name="Sarah Stevenson" userId="982502d0-5fb6-49e3-b661-471d1f7a5462" providerId="ADAL" clId="{E126DA71-1359-4483-A71F-1B86FE73ECA4}" dt="2022-01-13T14:29:18.409" v="19"/>
        <pc:sldMkLst>
          <pc:docMk/>
          <pc:sldMk cId="1914292345" sldId="282"/>
        </pc:sldMkLst>
        <pc:picChg chg="add mod">
          <ac:chgData name="Sarah Stevenson" userId="982502d0-5fb6-49e3-b661-471d1f7a5462" providerId="ADAL" clId="{E126DA71-1359-4483-A71F-1B86FE73ECA4}" dt="2022-01-13T14:29:18.389" v="17" actId="27614"/>
          <ac:picMkLst>
            <pc:docMk/>
            <pc:sldMk cId="1914292345" sldId="282"/>
            <ac:picMk id="3" creationId="{70C079FF-17CA-4BEA-8334-4AF1656755BE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29:31.275" v="23" actId="27614"/>
        <pc:sldMkLst>
          <pc:docMk/>
          <pc:sldMk cId="3865368280" sldId="283"/>
        </pc:sldMkLst>
        <pc:picChg chg="add mod">
          <ac:chgData name="Sarah Stevenson" userId="982502d0-5fb6-49e3-b661-471d1f7a5462" providerId="ADAL" clId="{E126DA71-1359-4483-A71F-1B86FE73ECA4}" dt="2022-01-13T14:29:31.275" v="23" actId="27614"/>
          <ac:picMkLst>
            <pc:docMk/>
            <pc:sldMk cId="3865368280" sldId="283"/>
            <ac:picMk id="3" creationId="{94711E20-6DDC-4EE5-AC94-F794189AE7E0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29:37.385" v="25" actId="27614"/>
        <pc:sldMkLst>
          <pc:docMk/>
          <pc:sldMk cId="2895407718" sldId="284"/>
        </pc:sldMkLst>
        <pc:picChg chg="add mod">
          <ac:chgData name="Sarah Stevenson" userId="982502d0-5fb6-49e3-b661-471d1f7a5462" providerId="ADAL" clId="{E126DA71-1359-4483-A71F-1B86FE73ECA4}" dt="2022-01-13T14:29:37.385" v="25" actId="27614"/>
          <ac:picMkLst>
            <pc:docMk/>
            <pc:sldMk cId="2895407718" sldId="284"/>
            <ac:picMk id="3" creationId="{E36EF2AA-2ED7-4051-A498-467D9206007B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29:43.184" v="27" actId="27614"/>
        <pc:sldMkLst>
          <pc:docMk/>
          <pc:sldMk cId="1534309138" sldId="285"/>
        </pc:sldMkLst>
        <pc:picChg chg="add mod">
          <ac:chgData name="Sarah Stevenson" userId="982502d0-5fb6-49e3-b661-471d1f7a5462" providerId="ADAL" clId="{E126DA71-1359-4483-A71F-1B86FE73ECA4}" dt="2022-01-13T14:29:43.184" v="27" actId="27614"/>
          <ac:picMkLst>
            <pc:docMk/>
            <pc:sldMk cId="1534309138" sldId="285"/>
            <ac:picMk id="3" creationId="{41DB59A6-0A03-4C4F-A236-8369492B7F97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29:48.215" v="29" actId="27614"/>
        <pc:sldMkLst>
          <pc:docMk/>
          <pc:sldMk cId="2182316181" sldId="286"/>
        </pc:sldMkLst>
        <pc:picChg chg="add mod">
          <ac:chgData name="Sarah Stevenson" userId="982502d0-5fb6-49e3-b661-471d1f7a5462" providerId="ADAL" clId="{E126DA71-1359-4483-A71F-1B86FE73ECA4}" dt="2022-01-13T14:29:48.215" v="29" actId="27614"/>
          <ac:picMkLst>
            <pc:docMk/>
            <pc:sldMk cId="2182316181" sldId="286"/>
            <ac:picMk id="3" creationId="{460EEF7E-259B-4159-B19B-8771C38967E8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30:03.749" v="38" actId="962"/>
        <pc:sldMkLst>
          <pc:docMk/>
          <pc:sldMk cId="1252519757" sldId="287"/>
        </pc:sldMkLst>
        <pc:picChg chg="add mod">
          <ac:chgData name="Sarah Stevenson" userId="982502d0-5fb6-49e3-b661-471d1f7a5462" providerId="ADAL" clId="{E126DA71-1359-4483-A71F-1B86FE73ECA4}" dt="2022-01-13T14:30:03.749" v="38" actId="962"/>
          <ac:picMkLst>
            <pc:docMk/>
            <pc:sldMk cId="1252519757" sldId="287"/>
            <ac:picMk id="3" creationId="{FB187C40-B855-461E-8269-9CA5EBFFE637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30:12.065" v="40" actId="27614"/>
        <pc:sldMkLst>
          <pc:docMk/>
          <pc:sldMk cId="731023095" sldId="288"/>
        </pc:sldMkLst>
        <pc:picChg chg="add mod">
          <ac:chgData name="Sarah Stevenson" userId="982502d0-5fb6-49e3-b661-471d1f7a5462" providerId="ADAL" clId="{E126DA71-1359-4483-A71F-1B86FE73ECA4}" dt="2022-01-13T14:30:12.065" v="40" actId="27614"/>
          <ac:picMkLst>
            <pc:docMk/>
            <pc:sldMk cId="731023095" sldId="288"/>
            <ac:picMk id="3" creationId="{AC6891C2-FDCE-455C-ADA8-6584524B936B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30:17.926" v="42" actId="27614"/>
        <pc:sldMkLst>
          <pc:docMk/>
          <pc:sldMk cId="653856686" sldId="289"/>
        </pc:sldMkLst>
        <pc:picChg chg="add mod">
          <ac:chgData name="Sarah Stevenson" userId="982502d0-5fb6-49e3-b661-471d1f7a5462" providerId="ADAL" clId="{E126DA71-1359-4483-A71F-1B86FE73ECA4}" dt="2022-01-13T14:30:17.926" v="42" actId="27614"/>
          <ac:picMkLst>
            <pc:docMk/>
            <pc:sldMk cId="653856686" sldId="289"/>
            <ac:picMk id="3" creationId="{8C9F795F-A1B7-43B4-83FA-63697903A69D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30:21.791" v="44" actId="27614"/>
        <pc:sldMkLst>
          <pc:docMk/>
          <pc:sldMk cId="3657823345" sldId="290"/>
        </pc:sldMkLst>
        <pc:picChg chg="add mod">
          <ac:chgData name="Sarah Stevenson" userId="982502d0-5fb6-49e3-b661-471d1f7a5462" providerId="ADAL" clId="{E126DA71-1359-4483-A71F-1B86FE73ECA4}" dt="2022-01-13T14:30:21.791" v="44" actId="27614"/>
          <ac:picMkLst>
            <pc:docMk/>
            <pc:sldMk cId="3657823345" sldId="290"/>
            <ac:picMk id="3" creationId="{6DC1A8B7-E708-4C94-ABE2-0B60959B3409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30:33.416" v="46" actId="27614"/>
        <pc:sldMkLst>
          <pc:docMk/>
          <pc:sldMk cId="4255054869" sldId="291"/>
        </pc:sldMkLst>
        <pc:picChg chg="add mod">
          <ac:chgData name="Sarah Stevenson" userId="982502d0-5fb6-49e3-b661-471d1f7a5462" providerId="ADAL" clId="{E126DA71-1359-4483-A71F-1B86FE73ECA4}" dt="2022-01-13T14:30:33.416" v="46" actId="27614"/>
          <ac:picMkLst>
            <pc:docMk/>
            <pc:sldMk cId="4255054869" sldId="291"/>
            <ac:picMk id="3" creationId="{C528A798-481A-4A82-93E1-744312863E13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30:53.687" v="49" actId="27614"/>
        <pc:sldMkLst>
          <pc:docMk/>
          <pc:sldMk cId="286013028" sldId="292"/>
        </pc:sldMkLst>
        <pc:picChg chg="add mod">
          <ac:chgData name="Sarah Stevenson" userId="982502d0-5fb6-49e3-b661-471d1f7a5462" providerId="ADAL" clId="{E126DA71-1359-4483-A71F-1B86FE73ECA4}" dt="2022-01-13T14:30:53.687" v="49" actId="27614"/>
          <ac:picMkLst>
            <pc:docMk/>
            <pc:sldMk cId="286013028" sldId="292"/>
            <ac:picMk id="3" creationId="{0546611A-CAE2-4894-ABDB-E6A893D71C4F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30:56.976" v="51" actId="27614"/>
        <pc:sldMkLst>
          <pc:docMk/>
          <pc:sldMk cId="3219690019" sldId="293"/>
        </pc:sldMkLst>
        <pc:picChg chg="add mod">
          <ac:chgData name="Sarah Stevenson" userId="982502d0-5fb6-49e3-b661-471d1f7a5462" providerId="ADAL" clId="{E126DA71-1359-4483-A71F-1B86FE73ECA4}" dt="2022-01-13T14:30:56.976" v="51" actId="27614"/>
          <ac:picMkLst>
            <pc:docMk/>
            <pc:sldMk cId="3219690019" sldId="293"/>
            <ac:picMk id="3" creationId="{AADE2AC7-8C10-485F-9BD3-065DD019571C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31:01.835" v="53" actId="27614"/>
        <pc:sldMkLst>
          <pc:docMk/>
          <pc:sldMk cId="3905657455" sldId="294"/>
        </pc:sldMkLst>
        <pc:picChg chg="add mod">
          <ac:chgData name="Sarah Stevenson" userId="982502d0-5fb6-49e3-b661-471d1f7a5462" providerId="ADAL" clId="{E126DA71-1359-4483-A71F-1B86FE73ECA4}" dt="2022-01-13T14:31:01.835" v="53" actId="27614"/>
          <ac:picMkLst>
            <pc:docMk/>
            <pc:sldMk cId="3905657455" sldId="294"/>
            <ac:picMk id="3" creationId="{C384575B-C3A5-435C-AE53-B600A863D4E4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31:04.772" v="55" actId="27614"/>
        <pc:sldMkLst>
          <pc:docMk/>
          <pc:sldMk cId="3952007949" sldId="295"/>
        </pc:sldMkLst>
        <pc:picChg chg="add mod">
          <ac:chgData name="Sarah Stevenson" userId="982502d0-5fb6-49e3-b661-471d1f7a5462" providerId="ADAL" clId="{E126DA71-1359-4483-A71F-1B86FE73ECA4}" dt="2022-01-13T14:31:04.772" v="55" actId="27614"/>
          <ac:picMkLst>
            <pc:docMk/>
            <pc:sldMk cId="3952007949" sldId="295"/>
            <ac:picMk id="3" creationId="{92FFC751-941F-4EAE-992D-E167E924C168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31:08.998" v="57" actId="27614"/>
        <pc:sldMkLst>
          <pc:docMk/>
          <pc:sldMk cId="3136109489" sldId="296"/>
        </pc:sldMkLst>
        <pc:picChg chg="add mod">
          <ac:chgData name="Sarah Stevenson" userId="982502d0-5fb6-49e3-b661-471d1f7a5462" providerId="ADAL" clId="{E126DA71-1359-4483-A71F-1B86FE73ECA4}" dt="2022-01-13T14:31:08.998" v="57" actId="27614"/>
          <ac:picMkLst>
            <pc:docMk/>
            <pc:sldMk cId="3136109489" sldId="296"/>
            <ac:picMk id="3" creationId="{236CF803-3D0C-4E8E-953B-5341C942DE1F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31:13.356" v="59" actId="27614"/>
        <pc:sldMkLst>
          <pc:docMk/>
          <pc:sldMk cId="3241555182" sldId="297"/>
        </pc:sldMkLst>
        <pc:picChg chg="add mod">
          <ac:chgData name="Sarah Stevenson" userId="982502d0-5fb6-49e3-b661-471d1f7a5462" providerId="ADAL" clId="{E126DA71-1359-4483-A71F-1B86FE73ECA4}" dt="2022-01-13T14:31:13.356" v="59" actId="27614"/>
          <ac:picMkLst>
            <pc:docMk/>
            <pc:sldMk cId="3241555182" sldId="297"/>
            <ac:picMk id="3" creationId="{2B67B426-A096-41D0-A468-904F56555DC5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31:16.945" v="61" actId="27614"/>
        <pc:sldMkLst>
          <pc:docMk/>
          <pc:sldMk cId="2855131710" sldId="298"/>
        </pc:sldMkLst>
        <pc:picChg chg="add mod">
          <ac:chgData name="Sarah Stevenson" userId="982502d0-5fb6-49e3-b661-471d1f7a5462" providerId="ADAL" clId="{E126DA71-1359-4483-A71F-1B86FE73ECA4}" dt="2022-01-13T14:31:16.945" v="61" actId="27614"/>
          <ac:picMkLst>
            <pc:docMk/>
            <pc:sldMk cId="2855131710" sldId="298"/>
            <ac:picMk id="3" creationId="{CAA5B682-3C44-43B1-8EC3-76EB01362F04}"/>
          </ac:picMkLst>
        </pc:picChg>
      </pc:sldChg>
      <pc:sldChg chg="addSp modSp add mod">
        <pc:chgData name="Sarah Stevenson" userId="982502d0-5fb6-49e3-b661-471d1f7a5462" providerId="ADAL" clId="{E126DA71-1359-4483-A71F-1B86FE73ECA4}" dt="2022-01-13T14:31:20.536" v="63" actId="27614"/>
        <pc:sldMkLst>
          <pc:docMk/>
          <pc:sldMk cId="2931275847" sldId="299"/>
        </pc:sldMkLst>
        <pc:picChg chg="add mod">
          <ac:chgData name="Sarah Stevenson" userId="982502d0-5fb6-49e3-b661-471d1f7a5462" providerId="ADAL" clId="{E126DA71-1359-4483-A71F-1B86FE73ECA4}" dt="2022-01-13T14:31:20.536" v="63" actId="27614"/>
          <ac:picMkLst>
            <pc:docMk/>
            <pc:sldMk cId="2931275847" sldId="299"/>
            <ac:picMk id="3" creationId="{03AE05AA-AA6B-4EB6-9016-43535753B09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D45A5-D675-4EE6-A996-99F05958EC74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0979D-8599-42BA-AF4F-CF87F7497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4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B9EFB-2246-A54E-95D7-FCC673E9B0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46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0979D-8599-42BA-AF4F-CF87F749756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42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0979D-8599-42BA-AF4F-CF87F749756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57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B9EFB-2246-A54E-95D7-FCC673E9B0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96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819FA-DD36-48AA-8202-A23885D40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581EB4-5D98-4A40-91B1-5233CFD04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0BCB3-A6F3-4205-974F-EE7FE271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EAAF-E474-4F79-ABD2-9169C4A2CBA3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8580B-8F2C-496E-9B31-6BDF4D69E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6CF15-E661-49E0-96F8-3694719F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8765-A4C1-49C8-ABA7-4C05DEF61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09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0E5C6-2021-4371-83E6-9A2C646A9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271421-47D7-4DFF-A32B-2218F300A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B3857-AC3F-4CCD-95A5-717460353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EAAF-E474-4F79-ABD2-9169C4A2CBA3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11B14-E07D-48BF-B115-7F8B27B8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14399-1BF2-43A3-8CBC-E10A0E6A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8765-A4C1-49C8-ABA7-4C05DEF61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01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E23112-F62C-4A23-A539-DF96361E2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B07A4-6844-43DE-BB9E-787114CEE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F229B-1002-482C-8AD9-DCC76A783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EAAF-E474-4F79-ABD2-9169C4A2CBA3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551EF-0C2D-4394-AD26-424E9468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21F1E-1463-4DEB-A1B5-FF867FE6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8765-A4C1-49C8-ABA7-4C05DEF61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57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735E62A-2162-4E47-94E7-1CEEB6850219}" type="datetime1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38E06-2D24-AF4D-B928-274BE996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81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EEB75D4-B29C-BC41-A4AA-7987991E6E80}" type="datetime1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38E06-2D24-AF4D-B928-274BE996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7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735E62A-2162-4E47-94E7-1CEEB6850219}" type="datetime1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38E06-2D24-AF4D-B928-274BE996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88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EEB75D4-B29C-BC41-A4AA-7987991E6E80}" type="datetime1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38E06-2D24-AF4D-B928-274BE996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10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F9B98-E19E-47EB-83A4-99EB805A8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56D7B-CAB7-42D2-94C6-332A54D9D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9C631-4B91-4331-A3F2-33217688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EAAF-E474-4F79-ABD2-9169C4A2CBA3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78099-0661-4512-A083-4825217D4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4FAEC-F708-46AA-B6B1-7BE1FEE3C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8765-A4C1-49C8-ABA7-4C05DEF61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5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81BE1-53DB-4330-88B9-374A9264E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D89C2-8A88-44EE-A559-4B112EACD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3566B-6CE4-41C0-A02E-8C708BF05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EAAF-E474-4F79-ABD2-9169C4A2CBA3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A326F-8572-4C65-ADE7-9E71EB894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FEF2D-CD79-4453-AF37-477347986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8765-A4C1-49C8-ABA7-4C05DEF61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77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17383-C2F3-4525-AA83-068748A2F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AE0DD-BD65-4A01-B5A1-4EEFB4C799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29B0E-6FB4-4CB0-AD23-D381C86BD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9C3D2-E0D4-4125-9D7C-74B3DF9EC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EAAF-E474-4F79-ABD2-9169C4A2CBA3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4E2D6-6C7E-48FC-894C-3E895199B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EBBC1-0AAA-4200-AF83-CB7BB090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8765-A4C1-49C8-ABA7-4C05DEF61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45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8F99-2D04-4AB0-A152-4D1B1FE4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0AD1C-C45C-4AE3-8641-35C5821EC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251133-9373-4029-9364-A234EBB10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235E70-19CA-4326-AD50-4B9F4A80DB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34699-7AFD-48E8-A9AB-2CA5C9F83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FE92F-D756-4512-A6FC-EFF0FE7BF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EAAF-E474-4F79-ABD2-9169C4A2CBA3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FC499C-A04C-49BF-A63F-26234C5F8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D4FF1-E838-44BF-961E-C17455C9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8765-A4C1-49C8-ABA7-4C05DEF61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75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BC4F-8BD2-437C-B21B-97DE1A764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96A6AC-F322-414B-BE03-3CF397D29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EAAF-E474-4F79-ABD2-9169C4A2CBA3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4793E7-0871-41AD-AD29-DA8B838C6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A37BC-0B2A-4682-9B2C-292C6D6D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8765-A4C1-49C8-ABA7-4C05DEF61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27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24113D-5289-499A-B51D-35C13D63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EAAF-E474-4F79-ABD2-9169C4A2CBA3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3843DF-DBB5-496B-B30E-886B73E0A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D5D04-F6E6-4D92-AD37-607E3F42C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8765-A4C1-49C8-ABA7-4C05DEF61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7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ECFBD-B4FC-4DCC-91F6-E552C1134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77382-3632-41BF-8F3E-4BA60BA90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581B3-B452-4615-8AB5-2DE84B66D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ABA9C-E10A-4FA9-9AE9-FE5B7AEAB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EAAF-E474-4F79-ABD2-9169C4A2CBA3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5444A-91AB-446E-A47D-FD01B48DE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B978B-31BF-49D2-8F02-B3D5271F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8765-A4C1-49C8-ABA7-4C05DEF61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85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0D601-169F-46C1-B626-0A82A5A9B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B63BF-1A63-44CF-9AB8-C0C3836955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6C60A-2A77-48D2-B08E-527C2A9CB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F3C11-75E3-4A62-85EE-E2DBC3DB0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EAAF-E474-4F79-ABD2-9169C4A2CBA3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B2C99-54E5-4E1A-B792-F2C3E82D7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25183-2434-4750-8CD3-94F51B21F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8765-A4C1-49C8-ABA7-4C05DEF61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19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EC7A21-A76E-4B99-9190-5F091CEE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AF3C8-D0F2-434F-9CE4-A4EBDB069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B0049-E50A-4C4B-99D3-7A61D47D2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5EAAF-E474-4F79-ABD2-9169C4A2CBA3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07362-49C8-4845-83F9-8B98E6FFF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E7F8E-0E7E-4BE2-B90F-6EBEB9F2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08765-A4C1-49C8-ABA7-4C05DEF61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1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94" r:id="rId12"/>
    <p:sldLayoutId id="2147483795" r:id="rId13"/>
    <p:sldLayoutId id="2147483813" r:id="rId14"/>
    <p:sldLayoutId id="214748381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harbor&#10;&#10;Description automatically generated">
            <a:extLst>
              <a:ext uri="{FF2B5EF4-FFF2-40B4-BE49-F238E27FC236}">
                <a16:creationId xmlns:a16="http://schemas.microsoft.com/office/drawing/2014/main" id="{76869A0E-C580-479E-95C6-B1930106E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45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60EEF7E-259B-4159-B19B-8771C3896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16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C7555C3B-64E7-43F8-B1C8-3087EA80D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96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82483BD0-5C6C-4AC9-BB45-BC6E8E852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69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2B813D88-CB68-4238-B65C-FFDA283DD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52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B187C40-B855-461E-8269-9CA5EBFFE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19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C6891C2-FDCE-455C-ADA8-6584524B9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23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8C9F795F-A1B7-43B4-83FA-63697903A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56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5BE58E9-0361-4343-8668-BE3491118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23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528A798-481A-4A82-93E1-744312863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54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0546611A-CAE2-4894-ABDB-E6A893D71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3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EC8BB0F-33B8-4AA0-9566-D1F2A4754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71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ADE2AC7-8C10-485F-9BD3-065DD0195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90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ter sport, swimming&#10;&#10;Description automatically generated">
            <a:extLst>
              <a:ext uri="{FF2B5EF4-FFF2-40B4-BE49-F238E27FC236}">
                <a16:creationId xmlns:a16="http://schemas.microsoft.com/office/drawing/2014/main" id="{C384575B-C3A5-435C-AE53-B600A863D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57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92FFC751-941F-4EAE-992D-E167E924C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07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36CF803-3D0C-4E8E-953B-5341C942D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09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2B67B426-A096-41D0-A468-904F56555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55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AA5B682-3C44-43B1-8EC3-76EB01362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31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, calendar&#10;&#10;Description automatically generated">
            <a:extLst>
              <a:ext uri="{FF2B5EF4-FFF2-40B4-BE49-F238E27FC236}">
                <a16:creationId xmlns:a16="http://schemas.microsoft.com/office/drawing/2014/main" id="{03AE05AA-AA6B-4EB6-9016-43535753B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75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28600"/>
            <a:fld id="{AD338E06-2D24-AF4D-B928-274BE99673DB}" type="slidenum">
              <a:rPr lang="en-US">
                <a:solidFill>
                  <a:srgbClr val="90C226"/>
                </a:solidFill>
                <a:latin typeface="Trebuchet MS" panose="020B0603020202020204"/>
              </a:rPr>
              <a:pPr defTabSz="228600"/>
              <a:t>27</a:t>
            </a:fld>
            <a:endParaRPr lang="en-US">
              <a:solidFill>
                <a:srgbClr val="90C226"/>
              </a:solidFill>
              <a:latin typeface="Trebuchet MS" panose="020B060302020202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1413" y="472106"/>
            <a:ext cx="10883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sz="6000" b="1" dirty="0">
                <a:solidFill>
                  <a:srgbClr val="19305A"/>
                </a:solidFill>
                <a:latin typeface="Bahnschrift" panose="020B0502040204020203" pitchFamily="34" charset="0"/>
                <a:ea typeface="Arial" charset="0"/>
                <a:cs typeface="Arial" charset="0"/>
              </a:rPr>
              <a:t>Economic Development Update</a:t>
            </a:r>
          </a:p>
        </p:txBody>
      </p:sp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 b="38555"/>
          <a:stretch/>
        </p:blipFill>
        <p:spPr bwMode="auto">
          <a:xfrm>
            <a:off x="0" y="1943100"/>
            <a:ext cx="121920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487769"/>
            <a:ext cx="12192000" cy="3410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828800"/>
            <a:ext cx="12192000" cy="1143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16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53571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24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2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723217F-D10F-455B-A53B-8456C0FB5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85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>
            <a:extLst>
              <a:ext uri="{FF2B5EF4-FFF2-40B4-BE49-F238E27FC236}">
                <a16:creationId xmlns:a16="http://schemas.microsoft.com/office/drawing/2014/main" id="{B9BB06EF-4CB7-3E49-B3C4-353E8D2E1720}"/>
              </a:ext>
            </a:extLst>
          </p:cNvPr>
          <p:cNvSpPr/>
          <p:nvPr/>
        </p:nvSpPr>
        <p:spPr>
          <a:xfrm>
            <a:off x="152400" y="1"/>
            <a:ext cx="2794001" cy="6857999"/>
          </a:xfrm>
          <a:custGeom>
            <a:avLst/>
            <a:gdLst>
              <a:gd name="connsiteX0" fmla="*/ 0 w 10273039"/>
              <a:gd name="connsiteY0" fmla="*/ 0 h 13716001"/>
              <a:gd name="connsiteX1" fmla="*/ 10273039 w 10273039"/>
              <a:gd name="connsiteY1" fmla="*/ 0 h 13716001"/>
              <a:gd name="connsiteX2" fmla="*/ 4042971 w 10273039"/>
              <a:gd name="connsiteY2" fmla="*/ 13716001 h 13716001"/>
              <a:gd name="connsiteX3" fmla="*/ 0 w 10273039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73039" h="13716001">
                <a:moveTo>
                  <a:pt x="0" y="0"/>
                </a:moveTo>
                <a:lnTo>
                  <a:pt x="10273039" y="0"/>
                </a:lnTo>
                <a:lnTo>
                  <a:pt x="4042971" y="13716001"/>
                </a:lnTo>
                <a:lnTo>
                  <a:pt x="0" y="137160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228600"/>
            <a:endParaRPr lang="en-US" sz="90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37477" y="3273014"/>
            <a:ext cx="4627782" cy="2644566"/>
            <a:chOff x="4176031" y="32750"/>
            <a:chExt cx="4736969" cy="2210805"/>
          </a:xfrm>
        </p:grpSpPr>
        <p:pic>
          <p:nvPicPr>
            <p:cNvPr id="1026" name="Picture 2" descr="Guerrilla R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031" y="32750"/>
              <a:ext cx="398145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602603" y="1474114"/>
              <a:ext cx="43103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/>
              <a:r>
                <a:rPr lang="en-US" sz="2200" b="1" dirty="0">
                  <a:solidFill>
                    <a:srgbClr val="19305A"/>
                  </a:solidFill>
                  <a:latin typeface="Arial" charset="0"/>
                  <a:ea typeface="Arial" charset="0"/>
                  <a:cs typeface="Arial" charset="0"/>
                </a:rPr>
                <a:t>Jobs: 50</a:t>
              </a:r>
            </a:p>
            <a:p>
              <a:pPr defTabSz="228600"/>
              <a:r>
                <a:rPr lang="en-US" sz="2200" b="1" dirty="0">
                  <a:solidFill>
                    <a:srgbClr val="19305A"/>
                  </a:solidFill>
                  <a:latin typeface="Arial" charset="0"/>
                  <a:ea typeface="Arial" charset="0"/>
                  <a:cs typeface="Arial" charset="0"/>
                </a:rPr>
                <a:t>Capital Investment: $6 million</a:t>
              </a:r>
            </a:p>
          </p:txBody>
        </p: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B9BB06EF-4CB7-3E49-B3C4-353E8D2E1720}"/>
              </a:ext>
            </a:extLst>
          </p:cNvPr>
          <p:cNvSpPr/>
          <p:nvPr/>
        </p:nvSpPr>
        <p:spPr>
          <a:xfrm>
            <a:off x="1" y="1"/>
            <a:ext cx="1946137" cy="6858001"/>
          </a:xfrm>
          <a:custGeom>
            <a:avLst/>
            <a:gdLst>
              <a:gd name="connsiteX0" fmla="*/ 0 w 10273039"/>
              <a:gd name="connsiteY0" fmla="*/ 0 h 13716001"/>
              <a:gd name="connsiteX1" fmla="*/ 10273039 w 10273039"/>
              <a:gd name="connsiteY1" fmla="*/ 0 h 13716001"/>
              <a:gd name="connsiteX2" fmla="*/ 4042971 w 10273039"/>
              <a:gd name="connsiteY2" fmla="*/ 13716001 h 13716001"/>
              <a:gd name="connsiteX3" fmla="*/ 0 w 10273039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73039" h="13716001">
                <a:moveTo>
                  <a:pt x="0" y="0"/>
                </a:moveTo>
                <a:lnTo>
                  <a:pt x="10273039" y="0"/>
                </a:lnTo>
                <a:lnTo>
                  <a:pt x="4042971" y="13716001"/>
                </a:lnTo>
                <a:lnTo>
                  <a:pt x="0" y="13716001"/>
                </a:lnTo>
                <a:close/>
              </a:path>
            </a:pathLst>
          </a:custGeom>
          <a:solidFill>
            <a:srgbClr val="3877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228600"/>
            <a:endParaRPr lang="en-US" sz="900">
              <a:solidFill>
                <a:prstClr val="white"/>
              </a:solidFill>
              <a:latin typeface="Trebuchet MS" panose="020B060302020202020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430639" y="3865332"/>
            <a:ext cx="4040971" cy="2038247"/>
            <a:chOff x="3107067" y="3752563"/>
            <a:chExt cx="4477195" cy="1812048"/>
          </a:xfrm>
        </p:grpSpPr>
        <p:pic>
          <p:nvPicPr>
            <p:cNvPr id="1028" name="Picture 4" descr="https://www.syngenta-us.com/templates/images/syngenta-us-logo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3094" b="21516"/>
            <a:stretch/>
          </p:blipFill>
          <p:spPr bwMode="auto">
            <a:xfrm>
              <a:off x="3107067" y="3752563"/>
              <a:ext cx="3141449" cy="968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3273865" y="4795170"/>
              <a:ext cx="43103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/>
              <a:r>
                <a:rPr lang="en-US" sz="2200" b="1" dirty="0">
                  <a:solidFill>
                    <a:srgbClr val="19305A"/>
                  </a:solidFill>
                  <a:latin typeface="Arial" charset="0"/>
                  <a:ea typeface="Arial" charset="0"/>
                  <a:cs typeface="Arial" charset="0"/>
                </a:rPr>
                <a:t>Jobs: 650</a:t>
              </a:r>
            </a:p>
            <a:p>
              <a:pPr defTabSz="228600"/>
              <a:r>
                <a:rPr lang="en-US" sz="2200" b="1" dirty="0">
                  <a:solidFill>
                    <a:srgbClr val="19305A"/>
                  </a:solidFill>
                  <a:latin typeface="Arial" charset="0"/>
                  <a:ea typeface="Arial" charset="0"/>
                  <a:cs typeface="Arial" charset="0"/>
                </a:rPr>
                <a:t>Capital Investment: $68 million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84573" y="971074"/>
            <a:ext cx="4572888" cy="1653527"/>
            <a:chOff x="7180489" y="3004583"/>
            <a:chExt cx="4930460" cy="1431928"/>
          </a:xfrm>
        </p:grpSpPr>
        <p:sp>
          <p:nvSpPr>
            <p:cNvPr id="45" name="TextBox 44"/>
            <p:cNvSpPr txBox="1"/>
            <p:nvPr/>
          </p:nvSpPr>
          <p:spPr>
            <a:xfrm>
              <a:off x="7445796" y="3667070"/>
              <a:ext cx="46651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/>
              <a:r>
                <a:rPr lang="en-US" sz="2200" b="1" dirty="0">
                  <a:solidFill>
                    <a:srgbClr val="19305A"/>
                  </a:solidFill>
                  <a:latin typeface="Arial" charset="0"/>
                  <a:ea typeface="Arial" charset="0"/>
                  <a:cs typeface="Arial" charset="0"/>
                </a:rPr>
                <a:t>Jobs: 1,750</a:t>
              </a:r>
            </a:p>
            <a:p>
              <a:pPr defTabSz="228600"/>
              <a:r>
                <a:rPr lang="en-US" sz="2200" b="1" dirty="0">
                  <a:solidFill>
                    <a:srgbClr val="19305A"/>
                  </a:solidFill>
                  <a:latin typeface="Arial" charset="0"/>
                  <a:ea typeface="Arial" charset="0"/>
                  <a:cs typeface="Arial" charset="0"/>
                </a:rPr>
                <a:t>Capital Investment: $1.29 billion</a:t>
              </a:r>
            </a:p>
          </p:txBody>
        </p:sp>
        <p:pic>
          <p:nvPicPr>
            <p:cNvPr id="1030" name="Picture 6" descr="See the source 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0489" y="3004583"/>
              <a:ext cx="3066597" cy="556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448461" y="476048"/>
            <a:ext cx="4123952" cy="2644566"/>
            <a:chOff x="3581050" y="146332"/>
            <a:chExt cx="4665153" cy="2913704"/>
          </a:xfrm>
        </p:grpSpPr>
        <p:sp>
          <p:nvSpPr>
            <p:cNvPr id="46" name="TextBox 45"/>
            <p:cNvSpPr txBox="1"/>
            <p:nvPr/>
          </p:nvSpPr>
          <p:spPr>
            <a:xfrm>
              <a:off x="3581050" y="2290595"/>
              <a:ext cx="46651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/>
              <a:r>
                <a:rPr lang="en-US" sz="2200" b="1" dirty="0">
                  <a:solidFill>
                    <a:srgbClr val="19305A"/>
                  </a:solidFill>
                  <a:latin typeface="Arial" charset="0"/>
                  <a:ea typeface="Arial" charset="0"/>
                  <a:cs typeface="Arial" charset="0"/>
                </a:rPr>
                <a:t>Jobs: 116</a:t>
              </a:r>
            </a:p>
            <a:p>
              <a:pPr defTabSz="228600"/>
              <a:r>
                <a:rPr lang="en-US" sz="2200" b="1" dirty="0">
                  <a:solidFill>
                    <a:srgbClr val="19305A"/>
                  </a:solidFill>
                  <a:latin typeface="Arial" charset="0"/>
                  <a:ea typeface="Arial" charset="0"/>
                  <a:cs typeface="Arial" charset="0"/>
                </a:rPr>
                <a:t>Capital Investment: $57 million</a:t>
              </a:r>
            </a:p>
          </p:txBody>
        </p:sp>
        <p:pic>
          <p:nvPicPr>
            <p:cNvPr id="1036" name="Picture 12" descr="https://www.ltapparel.com/ltapparel/wp-content/uploads/2022/01/cropped-lt-apparrel-2-uai-720x437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050" y="146332"/>
              <a:ext cx="3258677" cy="1977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138985" y="252484"/>
            <a:ext cx="3541594" cy="335052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002305" y="162391"/>
            <a:ext cx="4277569" cy="311062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002304" y="3752002"/>
            <a:ext cx="4277569" cy="257217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083183" y="3826573"/>
            <a:ext cx="4727384" cy="257217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36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23314" cy="3089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368" y="3089756"/>
            <a:ext cx="8517632" cy="3768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144" y="-1"/>
            <a:ext cx="5442856" cy="3089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89756"/>
            <a:ext cx="4961069" cy="3768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8711389" y="2535759"/>
            <a:ext cx="3360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Youngs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Mill Industrial 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04776" y="6328619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Greensboro 40 Logistics 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94144" y="2487359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Piedmont Commerce 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26488" y="6350391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I-73 Spec Building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18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584" y="1"/>
            <a:ext cx="6666831" cy="3889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5525169" cy="3889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889829"/>
            <a:ext cx="7088777" cy="2968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262" y="3889829"/>
            <a:ext cx="5240569" cy="2968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2608536" y="3302391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Norkolk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Southern Land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21288" y="3336143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Brittway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78087" y="6347749"/>
            <a:ext cx="3134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Birch Creek Business Park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67928" y="6248006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Burlington-Mackintosh Site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1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38E06-2D24-AF4D-B928-274BE99673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 b="38555"/>
          <a:stretch/>
        </p:blipFill>
        <p:spPr bwMode="auto">
          <a:xfrm>
            <a:off x="0" y="1943100"/>
            <a:ext cx="121920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487769"/>
            <a:ext cx="12192000" cy="3410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828800"/>
            <a:ext cx="12192000" cy="1143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974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background pattern&#10;&#10;Description automatically generated">
            <a:extLst>
              <a:ext uri="{FF2B5EF4-FFF2-40B4-BE49-F238E27FC236}">
                <a16:creationId xmlns:a16="http://schemas.microsoft.com/office/drawing/2014/main" id="{AF1656B5-A9A5-45F2-B5BB-45082133F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77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0C079FF-17CA-4BEA-8334-4AF165675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92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7860C7A9-1ECD-49B2-B15F-0C927DC48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4711E20-6DDC-4EE5-AC94-F794189AE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68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E36EF2AA-2ED7-4051-A498-467D92060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07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41DB59A6-0A03-4C4F-A236-8369492B7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091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GCEDA 2018">
      <a:dk1>
        <a:sysClr val="windowText" lastClr="000000"/>
      </a:dk1>
      <a:lt1>
        <a:sysClr val="window" lastClr="FFFFFF"/>
      </a:lt1>
      <a:dk2>
        <a:srgbClr val="002D5C"/>
      </a:dk2>
      <a:lt2>
        <a:srgbClr val="E7E6E6"/>
      </a:lt2>
      <a:accent1>
        <a:srgbClr val="6CA439"/>
      </a:accent1>
      <a:accent2>
        <a:srgbClr val="4F86A0"/>
      </a:accent2>
      <a:accent3>
        <a:srgbClr val="FFDD00"/>
      </a:accent3>
      <a:accent4>
        <a:srgbClr val="FF9E16"/>
      </a:accent4>
      <a:accent5>
        <a:srgbClr val="A9C15B"/>
      </a:accent5>
      <a:accent6>
        <a:srgbClr val="50BDC5"/>
      </a:accent6>
      <a:hlink>
        <a:srgbClr val="002D5C"/>
      </a:hlink>
      <a:folHlink>
        <a:srgbClr val="64338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3109</TotalTime>
  <Words>70</Words>
  <Application>Microsoft Office PowerPoint</Application>
  <PresentationFormat>Widescreen</PresentationFormat>
  <Paragraphs>23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Bahnschrift</vt:lpstr>
      <vt:lpstr>Calibri</vt:lpstr>
      <vt:lpstr>Calibri Light</vt:lpstr>
      <vt:lpstr>Trebuchet MS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COUNTY  FOR ALL</dc:title>
  <dc:creator>Price, Marvin</dc:creator>
  <cp:lastModifiedBy>Wicker, Joy</cp:lastModifiedBy>
  <cp:revision>47</cp:revision>
  <dcterms:created xsi:type="dcterms:W3CDTF">2020-10-04T00:28:25Z</dcterms:created>
  <dcterms:modified xsi:type="dcterms:W3CDTF">2022-01-13T17:29:37Z</dcterms:modified>
</cp:coreProperties>
</file>